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7" r:id="rId3"/>
    <p:sldId id="265" r:id="rId4"/>
    <p:sldId id="259" r:id="rId5"/>
    <p:sldId id="260" r:id="rId6"/>
    <p:sldId id="267" r:id="rId7"/>
    <p:sldId id="26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7" autoAdjust="0"/>
  </p:normalViewPr>
  <p:slideViewPr>
    <p:cSldViewPr>
      <p:cViewPr varScale="1">
        <p:scale>
          <a:sx n="69" d="100"/>
          <a:sy n="69" d="100"/>
        </p:scale>
        <p:origin x="14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Население</c:v>
                </c:pt>
                <c:pt idx="1">
                  <c:v>Магазин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6-447E-BA78-462A0AA18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Население</c:v>
                </c:pt>
                <c:pt idx="1">
                  <c:v>Магазин</c:v>
                </c:pt>
                <c:pt idx="2">
                  <c:v>Вывоз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1.4</c:v>
                </c:pt>
                <c:pt idx="1">
                  <c:v>3.2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F-4620-A863-C3800E1FB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365104"/>
            <a:ext cx="5760640" cy="136815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Выполнила: Быкова Мария,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ученица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7 кл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асса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МБОУ «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СОШ №9»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с.Хвалынка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Руководитель: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Потягайло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М.Н.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06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 smtClean="0"/>
              <a:t>Ильченко </a:t>
            </a:r>
          </a:p>
          <a:p>
            <a:pPr marL="0" indent="0" algn="ctr">
              <a:buNone/>
            </a:pPr>
            <a:r>
              <a:rPr lang="ru-RU" sz="4400" dirty="0" smtClean="0"/>
              <a:t>Андрей Алексеевич</a:t>
            </a:r>
          </a:p>
          <a:p>
            <a:pPr marL="0" indent="0" algn="ctr">
              <a:buNone/>
            </a:pPr>
            <a:r>
              <a:rPr lang="ru-RU" sz="3200" dirty="0" smtClean="0"/>
              <a:t>Секреты успеха в бизнесе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62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051920" cy="1728192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  <a:cs typeface="AngsanaUPC" pitchFamily="18" charset="-34"/>
              </a:rPr>
              <a:t>Ильченко Андрей Алексеевич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+mn-lt"/>
                <a:cs typeface="AngsanaUPC" pitchFamily="18" charset="-34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  <a:cs typeface="AngsanaUPC" pitchFamily="18" charset="-34"/>
              </a:rPr>
              <a:t>10.12.1960г.</a:t>
            </a:r>
            <a:endParaRPr lang="ru-RU" sz="3600" dirty="0">
              <a:solidFill>
                <a:schemeClr val="tx1"/>
              </a:solidFill>
              <a:effectLst/>
              <a:latin typeface="+mn-lt"/>
              <a:cs typeface="AngsanaUPC" pitchFamily="18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63889" y="2492896"/>
            <a:ext cx="4946758" cy="31610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Рыночная экономика диктует производителю специфическое условие - учет интересов покупателя, который  желает видеть  на своем столе качественный, экологически чистый продукт. Если есть спрос , то есть и предложение.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6" y="1052736"/>
            <a:ext cx="2294136" cy="3420838"/>
          </a:xfrm>
        </p:spPr>
      </p:pic>
    </p:spTree>
    <p:extLst>
      <p:ext uri="{BB962C8B-B14F-4D97-AF65-F5344CB8AC3E}">
        <p14:creationId xmlns:p14="http://schemas.microsoft.com/office/powerpoint/2010/main" val="22772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Шаг первый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1903" y="1424172"/>
            <a:ext cx="1614076" cy="11505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Первые шаги в бизнес сделал еще в колхозе, когда работал механизатором.  К выполняемой работе всегда подходил нестандартно, принимал рискованные  решения,  но именно  тогда  Андрей Алексеевич начал развивать в себе предпринимательские способности. Его опыт  работы описывали в  газетах.  После развала колхоза решил заняться личным подсобным хозяйством.</a:t>
            </a:r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3312368" cy="21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0" y="1484784"/>
            <a:ext cx="2526382" cy="3672408"/>
          </a:xfrm>
        </p:spPr>
      </p:pic>
    </p:spTree>
    <p:extLst>
      <p:ext uri="{BB962C8B-B14F-4D97-AF65-F5344CB8AC3E}">
        <p14:creationId xmlns:p14="http://schemas.microsoft.com/office/powerpoint/2010/main" val="6603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33400"/>
            <a:ext cx="3218504" cy="9513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Шаг второй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556792"/>
            <a:ext cx="2930534" cy="40971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1800" dirty="0" smtClean="0"/>
              <a:t>В 2014 году начал заниматься разведением крупного-рогатого скота, заготовкой кормов, сена.</a:t>
            </a:r>
          </a:p>
          <a:p>
            <a:pPr lvl="0" algn="ctr">
              <a:buClr>
                <a:srgbClr val="F07F09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 algn="ctr">
              <a:buClr>
                <a:srgbClr val="F07F0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2017 </a:t>
            </a:r>
            <a:r>
              <a:rPr lang="ru-RU" sz="1800" dirty="0">
                <a:solidFill>
                  <a:prstClr val="black"/>
                </a:solidFill>
              </a:rPr>
              <a:t>года добавил в свое производство посев зерновых: соя, пшеница, овес, ячмень.</a:t>
            </a:r>
          </a:p>
          <a:p>
            <a:pPr algn="ctr"/>
            <a:endParaRPr lang="ru-RU" sz="2400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692697"/>
            <a:ext cx="3072742" cy="4752528"/>
          </a:xfrm>
        </p:spPr>
      </p:pic>
    </p:spTree>
    <p:extLst>
      <p:ext uri="{BB962C8B-B14F-4D97-AF65-F5344CB8AC3E}">
        <p14:creationId xmlns:p14="http://schemas.microsoft.com/office/powerpoint/2010/main" val="1835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20688"/>
            <a:ext cx="2971800" cy="9513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Шаг третий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84784"/>
            <a:ext cx="2971800" cy="4169130"/>
          </a:xfrm>
        </p:spPr>
        <p:txBody>
          <a:bodyPr>
            <a:noAutofit/>
          </a:bodyPr>
          <a:lstStyle/>
          <a:p>
            <a:pPr lvl="0" algn="ctr">
              <a:buClr>
                <a:srgbClr val="F07F0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Но </a:t>
            </a:r>
            <a:r>
              <a:rPr lang="ru-RU" sz="1800" dirty="0">
                <a:solidFill>
                  <a:prstClr val="black"/>
                </a:solidFill>
              </a:rPr>
              <a:t>уже через год понял, что растущим, имеющим реальные возможности для увеличения объемов реализации, следует рассматривать  рынок потребителей  молочной продукции. Экологически чистые сметана, молоко, творог, сыр будут пользоваться спросом </a:t>
            </a:r>
            <a:r>
              <a:rPr lang="ru-RU" sz="1800" dirty="0" smtClean="0">
                <a:solidFill>
                  <a:prstClr val="black"/>
                </a:solidFill>
              </a:rPr>
              <a:t> городского населения.</a:t>
            </a:r>
          </a:p>
          <a:p>
            <a:pPr lvl="0" algn="ctr">
              <a:buClr>
                <a:srgbClr val="F07F09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К тому же  сырье для производства продукта отличается натуральностью, свежестью, качеством.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724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Шаг четвертый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Для улучшения хозяйственной деятельности  и обновления цеха по производству сметаны и творога  необходимы были дополнительные средства.</a:t>
            </a:r>
          </a:p>
          <a:p>
            <a:r>
              <a:rPr lang="ru-RU" sz="1900" dirty="0"/>
              <a:t>В</a:t>
            </a:r>
            <a:r>
              <a:rPr lang="ru-RU" sz="1900" dirty="0" smtClean="0"/>
              <a:t>  2018г Андрей Алексеевич  подал заявку для участие в Гранте по развитию малого бизнеса на селе. После получения Гранта  фермер приобрел сепаратор для отделения высокожирных сливок в целях производства сметаны, творога, масла.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7" b="29387"/>
          <a:stretch>
            <a:fillRect/>
          </a:stretch>
        </p:blipFill>
        <p:spPr>
          <a:xfrm>
            <a:off x="762000" y="1597271"/>
            <a:ext cx="4625975" cy="3390407"/>
          </a:xfrm>
        </p:spPr>
      </p:pic>
    </p:spTree>
    <p:extLst>
      <p:ext uri="{BB962C8B-B14F-4D97-AF65-F5344CB8AC3E}">
        <p14:creationId xmlns:p14="http://schemas.microsoft.com/office/powerpoint/2010/main" val="18450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794568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Шаг пятый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1920" y="1484784"/>
            <a:ext cx="4658727" cy="416913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Основной целью деятельности Андрея Алексеевича является обеспечение максимальной удовлетворенности потребностей населения в качествах продуктов питания. Продукция реализуется </a:t>
            </a:r>
            <a:r>
              <a:rPr lang="ru-RU" sz="1800" dirty="0" smtClean="0"/>
              <a:t>как в Спасском районе, так и за его пределами. Потребителями продукции являются как население, так и организации,  магазины «Дана», «Жан», «Ёж».</a:t>
            </a:r>
          </a:p>
          <a:p>
            <a:pPr algn="ctr"/>
            <a:r>
              <a:rPr lang="ru-RU" sz="1800" dirty="0" smtClean="0"/>
              <a:t>Андрей Алексеевич стремится завоевать своих потребителей с помощью установления приемлемой цены и высокого качества продукции.</a:t>
            </a:r>
          </a:p>
          <a:p>
            <a:pPr algn="ctr"/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312368" cy="4608512"/>
          </a:xfrm>
        </p:spPr>
      </p:pic>
    </p:spTree>
    <p:extLst>
      <p:ext uri="{BB962C8B-B14F-4D97-AF65-F5344CB8AC3E}">
        <p14:creationId xmlns:p14="http://schemas.microsoft.com/office/powerpoint/2010/main" val="20362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00" y="404664"/>
            <a:ext cx="8183880" cy="158178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200" dirty="0" smtClean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3200" dirty="0" smtClean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sz="32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sz="3200" dirty="0" smtClean="0">
                <a:solidFill>
                  <a:prstClr val="black"/>
                </a:solidFill>
                <a:effectLst/>
                <a:latin typeface="Times New Roman"/>
              </a:rPr>
              <a:t>Шаг шестой</a:t>
            </a:r>
            <a:br>
              <a:rPr lang="ru-RU" sz="3200" dirty="0" smtClean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>Проведем сегментацию рынка по потребителям по социально-экономическому признаку для выделения групп потребителей 2018г, 2019г.</a:t>
            </a:r>
            <a:r>
              <a:rPr lang="ru-RU" sz="2600" b="0" dirty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600" b="0" dirty="0">
                <a:solidFill>
                  <a:prstClr val="black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0476163"/>
              </p:ext>
            </p:extLst>
          </p:nvPr>
        </p:nvGraphicFramePr>
        <p:xfrm>
          <a:off x="663102" y="1581785"/>
          <a:ext cx="3932238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574559"/>
              </p:ext>
            </p:extLst>
          </p:nvPr>
        </p:nvGraphicFramePr>
        <p:xfrm>
          <a:off x="4675188" y="1585913"/>
          <a:ext cx="3932237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2127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314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AngsanaUPC</vt:lpstr>
      <vt:lpstr>Impact</vt:lpstr>
      <vt:lpstr>Times New Roman</vt:lpstr>
      <vt:lpstr>Verdana</vt:lpstr>
      <vt:lpstr>Wingdings 2</vt:lpstr>
      <vt:lpstr>Аспект</vt:lpstr>
      <vt:lpstr>Выполнила: Быкова Мария, ученица 7 класса МБОУ «СОШ №9» с.Хвалынка Руководитель: Потягайло М.Н.</vt:lpstr>
      <vt:lpstr>Ильченко Андрей Алексеевич 10.12.1960г.</vt:lpstr>
      <vt:lpstr>Шаг первый</vt:lpstr>
      <vt:lpstr>Шаг второй</vt:lpstr>
      <vt:lpstr>Шаг третий</vt:lpstr>
      <vt:lpstr>Шаг четвертый</vt:lpstr>
      <vt:lpstr>Шаг пятый</vt:lpstr>
      <vt:lpstr>  Шаг шестой Проведем сегментацию рынка по потребителям по социально-экономическому признаку для выделения групп потребителей 2018г, 2019г.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Олга Алексеевна</cp:lastModifiedBy>
  <cp:revision>35</cp:revision>
  <dcterms:created xsi:type="dcterms:W3CDTF">2020-03-20T05:57:38Z</dcterms:created>
  <dcterms:modified xsi:type="dcterms:W3CDTF">2020-04-01T08:21:28Z</dcterms:modified>
</cp:coreProperties>
</file>