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8" r:id="rId3"/>
    <p:sldId id="265" r:id="rId4"/>
    <p:sldId id="257" r:id="rId5"/>
    <p:sldId id="259" r:id="rId6"/>
    <p:sldId id="261" r:id="rId7"/>
    <p:sldId id="267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3933056"/>
            <a:ext cx="5616624" cy="1872208"/>
          </a:xfrm>
        </p:spPr>
        <p:txBody>
          <a:bodyPr>
            <a:normAutofit/>
          </a:bodyPr>
          <a:lstStyle/>
          <a:p>
            <a:pPr algn="l"/>
            <a: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Выполнила: </a:t>
            </a:r>
            <a:r>
              <a:rPr lang="ru-RU" sz="2500" cap="none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Тукмачёва</a:t>
            </a:r>
            <a:r>
              <a:rPr lang="ru-RU" sz="2500" cap="none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 </a:t>
            </a:r>
            <a:r>
              <a:rPr lang="ru-RU" sz="2500" cap="none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Юлия,</a:t>
            </a:r>
            <a: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</a:br>
            <a: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ученица </a:t>
            </a:r>
            <a:r>
              <a:rPr lang="ru-RU" sz="2500" cap="none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7 класса</a:t>
            </a:r>
            <a: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</a:br>
            <a: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МБОУ «СОШ №9</a:t>
            </a:r>
            <a:r>
              <a:rPr lang="ru-RU" sz="2500" cap="none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» </a:t>
            </a:r>
            <a:r>
              <a:rPr lang="ru-RU" sz="2500" cap="none" dirty="0" err="1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с.Хвалынка</a:t>
            </a:r>
            <a: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</a:br>
            <a: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Руководитель: </a:t>
            </a:r>
            <a:r>
              <a:rPr lang="ru-RU" sz="2500" cap="none" dirty="0" err="1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Потягайло</a:t>
            </a:r>
            <a:r>
              <a:rPr lang="ru-RU" sz="2500" cap="none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 М.Н.</a:t>
            </a:r>
            <a:endParaRPr lang="ru-RU" sz="1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836712"/>
            <a:ext cx="7667342" cy="9361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600" b="1" cap="all" dirty="0" smtClean="0">
                <a:ln w="5000" cmpd="sng">
                  <a:solidFill>
                    <a:srgbClr val="F0AD0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0AD00">
                        <a:tint val="63000"/>
                        <a:satMod val="255000"/>
                      </a:srgbClr>
                    </a:gs>
                    <a:gs pos="9000">
                      <a:srgbClr val="F0AD00">
                        <a:tint val="63000"/>
                        <a:satMod val="255000"/>
                      </a:srgbClr>
                    </a:gs>
                    <a:gs pos="53000">
                      <a:srgbClr val="F0AD00">
                        <a:shade val="60000"/>
                        <a:satMod val="100000"/>
                      </a:srgbClr>
                    </a:gs>
                    <a:gs pos="90000">
                      <a:srgbClr val="F0AD00">
                        <a:tint val="63000"/>
                        <a:satMod val="255000"/>
                      </a:srgbClr>
                    </a:gs>
                    <a:gs pos="100000">
                      <a:srgbClr val="F0AD0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"/>
                <a:ea typeface="+mj-ea"/>
                <a:cs typeface="+mj-cs"/>
              </a:rPr>
              <a:t>Chevrolet</a:t>
            </a:r>
            <a:endParaRPr lang="ru-RU" sz="4600" b="1" cap="all" dirty="0" smtClean="0">
              <a:ln w="5000" cmpd="sng">
                <a:solidFill>
                  <a:srgbClr val="F0AD00">
                    <a:tint val="80000"/>
                    <a:shade val="99000"/>
                    <a:satMod val="500000"/>
                  </a:srgbClr>
                </a:solidFill>
                <a:prstDash val="solid"/>
              </a:ln>
              <a:gradFill>
                <a:gsLst>
                  <a:gs pos="0">
                    <a:srgbClr val="F0AD00">
                      <a:tint val="63000"/>
                      <a:satMod val="255000"/>
                    </a:srgbClr>
                  </a:gs>
                  <a:gs pos="9000">
                    <a:srgbClr val="F0AD00">
                      <a:tint val="63000"/>
                      <a:satMod val="255000"/>
                    </a:srgbClr>
                  </a:gs>
                  <a:gs pos="53000">
                    <a:srgbClr val="F0AD00">
                      <a:shade val="60000"/>
                      <a:satMod val="100000"/>
                    </a:srgbClr>
                  </a:gs>
                  <a:gs pos="90000">
                    <a:srgbClr val="F0AD00">
                      <a:tint val="63000"/>
                      <a:satMod val="255000"/>
                    </a:srgbClr>
                  </a:gs>
                  <a:gs pos="100000">
                    <a:srgbClr val="F0AD00">
                      <a:tint val="63000"/>
                      <a:satMod val="255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3500" dirty="0" smtClean="0">
                <a:solidFill>
                  <a:prstClr val="black"/>
                </a:solidFill>
              </a:rPr>
              <a:t>Уильям </a:t>
            </a:r>
            <a:r>
              <a:rPr lang="ru-RU" sz="3800" dirty="0" err="1">
                <a:solidFill>
                  <a:prstClr val="black"/>
                </a:solidFill>
              </a:rPr>
              <a:t>Дюрант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8020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Chevrolet Camaro SS 2016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7768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491">
        <p14:vortex dir="r"/>
      </p:transition>
    </mc:Choice>
    <mc:Fallback xmlns="">
      <p:transition spd="slow" advTm="34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Chevrolet – </a:t>
            </a:r>
            <a:r>
              <a:rPr lang="ru-RU" dirty="0" smtClean="0"/>
              <a:t>это американский автогигант, являющийся частью </a:t>
            </a:r>
            <a:r>
              <a:rPr lang="en-US" dirty="0" smtClean="0"/>
              <a:t>General Motors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2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22">
        <p14:shred/>
      </p:transition>
    </mc:Choice>
    <mc:Fallback xmlns="">
      <p:transition spd="slow" advTm="32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Chevrolet Camaro SS 1969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2" y="1556792"/>
            <a:ext cx="8583218" cy="517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2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348">
        <p14:vortex dir="r"/>
      </p:transition>
    </mc:Choice>
    <mc:Fallback xmlns="">
      <p:transition spd="slow" advTm="23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Основание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Компания основана в 1911 году в </a:t>
            </a:r>
            <a:r>
              <a:rPr lang="ru-RU" dirty="0"/>
              <a:t>Детройте </a:t>
            </a:r>
            <a:r>
              <a:rPr lang="ru-RU" dirty="0" smtClean="0"/>
              <a:t>предпринимателем </a:t>
            </a:r>
            <a:r>
              <a:rPr lang="ru-RU" dirty="0"/>
              <a:t>Уильямом </a:t>
            </a:r>
            <a:r>
              <a:rPr lang="ru-RU" dirty="0" err="1" smtClean="0"/>
              <a:t>Дюрантом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Компания названа в честь популярного гонщика того времени Луи Шевроле.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3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537">
        <p14:glitter pattern="hexagon"/>
      </p:transition>
    </mc:Choice>
    <mc:Fallback xmlns="">
      <p:transition spd="slow" advTm="65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Уильям </a:t>
            </a:r>
            <a:r>
              <a:rPr lang="ru-RU" dirty="0" err="1" smtClean="0"/>
              <a:t>Дюрант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3707904" cy="5407695"/>
          </a:xfrm>
        </p:spPr>
        <p:txBody>
          <a:bodyPr/>
          <a:lstStyle/>
          <a:p>
            <a:r>
              <a:rPr lang="ru-RU" dirty="0" smtClean="0"/>
              <a:t>Родился 8 декабря 1861 года в Бостоне. В 1886 году основал компанию </a:t>
            </a:r>
            <a:r>
              <a:rPr lang="en-US" dirty="0" smtClean="0"/>
              <a:t>Flint Road Cart Company</a:t>
            </a:r>
            <a:r>
              <a:rPr lang="ru-RU" dirty="0" smtClean="0"/>
              <a:t>, торгующую повозками. Умер 18 марта 1947 года.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184576" cy="54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210">
        <p14:ripple/>
      </p:transition>
    </mc:Choice>
    <mc:Fallback xmlns="">
      <p:transition spd="slow" advTm="112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848872" cy="2160240"/>
          </a:xfrm>
        </p:spPr>
        <p:txBody>
          <a:bodyPr>
            <a:normAutofit/>
          </a:bodyPr>
          <a:lstStyle/>
          <a:p>
            <a:r>
              <a:rPr lang="ru-RU" sz="3500" dirty="0"/>
              <a:t>Современный логотип </a:t>
            </a:r>
            <a:r>
              <a:rPr lang="ru-RU" sz="3500" dirty="0" err="1"/>
              <a:t>Chevrolet</a:t>
            </a:r>
            <a:r>
              <a:rPr lang="ru-RU" sz="3500" dirty="0"/>
              <a:t> – это галстук-бабочка, он появился в 2011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Первый логотип 1911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Современный Логотип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1"/>
            <a:ext cx="4355976" cy="32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1"/>
            <a:ext cx="4644008" cy="32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3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226">
        <p14:warp dir="in"/>
      </p:transition>
    </mc:Choice>
    <mc:Fallback xmlns="">
      <p:transition spd="slow" advTm="72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Дюранту</a:t>
            </a:r>
            <a:r>
              <a:rPr lang="ru-RU" dirty="0" smtClean="0"/>
              <a:t> пришлось строить автомобильную промышленность с нуля, но он добился успеха, делая ставку на большой ассортимент автомобилей на любой кошелёк, в отличие от «</a:t>
            </a:r>
            <a:r>
              <a:rPr lang="en-US" dirty="0" smtClean="0"/>
              <a:t>Ford</a:t>
            </a:r>
            <a:r>
              <a:rPr lang="ru-RU" dirty="0" smtClean="0"/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6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1"/>
    </mc:Choice>
    <mc:Fallback xmlns="">
      <p:transition spd="slow" advTm="739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Chevrolet Classic Six – </a:t>
            </a:r>
            <a:r>
              <a:rPr lang="ru-RU" dirty="0" smtClean="0"/>
              <a:t>первый автомобиль компании.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895">
        <p14:reveal/>
      </p:transition>
    </mc:Choice>
    <mc:Fallback xmlns="">
      <p:transition spd="slow" advTm="28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Сейчас </a:t>
            </a:r>
            <a:r>
              <a:rPr lang="en-US" dirty="0" smtClean="0"/>
              <a:t>Chevrolet </a:t>
            </a:r>
            <a:r>
              <a:rPr lang="ru-RU" dirty="0" smtClean="0"/>
              <a:t>является одной из самых популярных автомобильных компаний. </a:t>
            </a:r>
            <a:r>
              <a:rPr lang="ru-RU" dirty="0"/>
              <a:t>В 2007 году было реализовано около 2,6 </a:t>
            </a:r>
            <a:r>
              <a:rPr lang="ru-RU" dirty="0" smtClean="0"/>
              <a:t>миллионов автомобилей. Главным </a:t>
            </a:r>
            <a:r>
              <a:rPr lang="ru-RU" dirty="0"/>
              <a:t>конкурентом </a:t>
            </a:r>
            <a:r>
              <a:rPr lang="en-US" dirty="0" smtClean="0"/>
              <a:t>Chevrolet</a:t>
            </a:r>
            <a:r>
              <a:rPr lang="ru-RU" dirty="0" smtClean="0"/>
              <a:t>, как и на момент создания, сейчас является </a:t>
            </a:r>
            <a:r>
              <a:rPr lang="en-US" dirty="0" smtClean="0"/>
              <a:t>Ford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Поставка автомобилей </a:t>
            </a:r>
            <a:r>
              <a:rPr lang="en-US" dirty="0" smtClean="0"/>
              <a:t>Chevrolet</a:t>
            </a:r>
            <a:r>
              <a:rPr lang="ru-RU" dirty="0" smtClean="0"/>
              <a:t> в Россию остановлена (за исключением </a:t>
            </a:r>
            <a:r>
              <a:rPr lang="en-US" dirty="0" smtClean="0"/>
              <a:t>Camaro</a:t>
            </a:r>
            <a:r>
              <a:rPr lang="ru-RU" dirty="0" smtClean="0"/>
              <a:t>, </a:t>
            </a:r>
            <a:r>
              <a:rPr lang="en-US" dirty="0" smtClean="0"/>
              <a:t>Corvette</a:t>
            </a:r>
            <a:r>
              <a:rPr lang="ru-RU" dirty="0" smtClean="0"/>
              <a:t> и </a:t>
            </a:r>
            <a:r>
              <a:rPr lang="en-US" dirty="0" smtClean="0"/>
              <a:t>Tahoe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0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658">
        <p14:doors dir="vert"/>
      </p:transition>
    </mc:Choice>
    <mc:Fallback xmlns="">
      <p:transition spd="slow" advTm="146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109</TotalTime>
  <Words>184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 2</vt:lpstr>
      <vt:lpstr>Техническая</vt:lpstr>
      <vt:lpstr>Выполнила: Тукмачёва Юлия, ученица 7 класса МБОУ «СОШ №9» с.Хвалынка Руководитель: Потягайло М.Н.</vt:lpstr>
      <vt:lpstr>Презентация PowerPoint</vt:lpstr>
      <vt:lpstr>Chevrolet Camaro SS 1969</vt:lpstr>
      <vt:lpstr>               Основание</vt:lpstr>
      <vt:lpstr>Уильям Дюрант</vt:lpstr>
      <vt:lpstr>Современный логотип Chevrolet – это галстук-бабочка, он появился в 2011 году</vt:lpstr>
      <vt:lpstr>Презентация PowerPoint</vt:lpstr>
      <vt:lpstr>Chevrolet Classic Six – первый автомобиль компании.</vt:lpstr>
      <vt:lpstr>Презентация PowerPoint</vt:lpstr>
      <vt:lpstr>Chevrolet Camaro SS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Chevrolet</dc:title>
  <cp:lastModifiedBy>Олга Алексеевна</cp:lastModifiedBy>
  <cp:revision>15</cp:revision>
  <dcterms:modified xsi:type="dcterms:W3CDTF">2020-04-01T07:53:21Z</dcterms:modified>
</cp:coreProperties>
</file>