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59" r:id="rId4"/>
    <p:sldId id="257" r:id="rId5"/>
    <p:sldId id="263" r:id="rId6"/>
    <p:sldId id="256" r:id="rId7"/>
  </p:sldIdLst>
  <p:sldSz cx="12192000" cy="6858000"/>
  <p:notesSz cx="6858000" cy="9144000"/>
  <p:defaultTextStyle>
    <a:defPPr>
      <a:defRPr lang="en-US"/>
    </a:defPPr>
    <a:lvl1pPr marL="0" lvl="0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8063" y="0"/>
            <a:ext cx="793432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7"/>
          <p:cNvSpPr/>
          <p:nvPr/>
        </p:nvSpPr>
        <p:spPr>
          <a:xfrm>
            <a:off x="8942388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6" name="TextBox 9"/>
          <p:cNvSpPr txBox="1"/>
          <p:nvPr/>
        </p:nvSpPr>
        <p:spPr>
          <a:xfrm>
            <a:off x="2190750" y="3262313"/>
            <a:ext cx="415925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r" eaLnBrk="1" hangingPunct="1">
              <a:buNone/>
            </a:pPr>
            <a:r>
              <a:rPr sz="2400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sz="2400" dirty="0">
              <a:solidFill>
                <a:srgbClr val="8EC0C1"/>
              </a:solidFill>
              <a:latin typeface="MS Shell Dlg 2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09625" y="5270500"/>
            <a:ext cx="2662238" cy="182563"/>
          </a:xfrm>
          <a:prstGeom prst="rect">
            <a:avLst/>
          </a:prstGeom>
        </p:spPr>
        <p:txBody>
          <a:bodyPr vert="horz" lIns="91440" tIns="18288" rIns="91440" bIns="45720" rtlCol="0" anchor="t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B3A824-1A51-4B26-AD58-A6D8E14F6C04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6787" y="3660775"/>
            <a:ext cx="5884863" cy="179388"/>
          </a:xfrm>
          <a:prstGeom prst="rect">
            <a:avLst/>
          </a:prstGeom>
        </p:spPr>
        <p:txBody>
          <a:bodyPr vert="horz" lIns="91440" tIns="45720" rIns="91440" bIns="18288" rtlCol="0" anchor="b"/>
          <a:p>
            <a:pPr algn="r">
              <a:buNone/>
            </a:pPr>
            <a:r>
              <a:rPr dirty="0"/>
              <a:t>
              </a:t>
            </a:r>
            <a:endParaRPr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750" y="165100"/>
            <a:ext cx="636588" cy="322263"/>
          </a:xfrm>
          <a:prstGeom prst="rect">
            <a:avLst/>
          </a:prstGeom>
        </p:spPr>
        <p:txBody>
          <a:bodyPr vert="horz" lIns="91440" tIns="45720" rIns="4572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/>
          <p:nvPr/>
        </p:nvSpPr>
        <p:spPr>
          <a:xfrm>
            <a:off x="1004888" y="0"/>
            <a:ext cx="1037113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4"/>
          <p:cNvSpPr/>
          <p:nvPr/>
        </p:nvSpPr>
        <p:spPr>
          <a:xfrm>
            <a:off x="11377613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72" name="TextBox 9"/>
          <p:cNvSpPr txBox="1"/>
          <p:nvPr/>
        </p:nvSpPr>
        <p:spPr>
          <a:xfrm>
            <a:off x="2193925" y="641350"/>
            <a:ext cx="415925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r" eaLnBrk="1" hangingPunct="1">
              <a:buNone/>
            </a:pPr>
            <a:r>
              <a:rPr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sz="1000" dirty="0">
              <a:solidFill>
                <a:srgbClr val="8EC0C1"/>
              </a:solidFill>
              <a:latin typeface="MS Shell Dlg 2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09625" y="5270500"/>
            <a:ext cx="2662238" cy="182563"/>
          </a:xfrm>
          <a:prstGeom prst="rect">
            <a:avLst/>
          </a:prstGeom>
        </p:spPr>
        <p:txBody>
          <a:bodyPr vert="horz" lIns="91440" tIns="18288" rIns="91440" bIns="45720" rtlCol="0" anchor="t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7E33E-8B18-4087-B112-809917729534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6787" y="3660775"/>
            <a:ext cx="5884863" cy="179388"/>
          </a:xfrm>
          <a:prstGeom prst="rect">
            <a:avLst/>
          </a:prstGeom>
        </p:spPr>
        <p:txBody>
          <a:bodyPr vert="horz" lIns="91440" tIns="45720" rIns="91440" bIns="18288" rtlCol="0" anchor="b"/>
          <a:p>
            <a:pPr algn="r">
              <a:buNone/>
            </a:pPr>
            <a:r>
              <a:rPr dirty="0"/>
              <a:t>
              </a:t>
            </a:r>
            <a:endParaRPr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750" y="165100"/>
            <a:ext cx="636588" cy="322263"/>
          </a:xfrm>
          <a:prstGeom prst="rect">
            <a:avLst/>
          </a:prstGeom>
        </p:spPr>
        <p:txBody>
          <a:bodyPr vert="horz" lIns="91440" tIns="45720" rIns="4572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/>
          <p:nvPr/>
        </p:nvSpPr>
        <p:spPr>
          <a:xfrm>
            <a:off x="1004888" y="0"/>
            <a:ext cx="1037113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5"/>
          <p:cNvSpPr/>
          <p:nvPr/>
        </p:nvSpPr>
        <p:spPr>
          <a:xfrm>
            <a:off x="11377613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96" name="TextBox 9"/>
          <p:cNvSpPr txBox="1"/>
          <p:nvPr/>
        </p:nvSpPr>
        <p:spPr>
          <a:xfrm rot="5400000">
            <a:off x="10337800" y="415925"/>
            <a:ext cx="414338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r" eaLnBrk="1" hangingPunct="1">
              <a:buNone/>
            </a:pPr>
            <a:r>
              <a:rPr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sz="1000" dirty="0">
              <a:solidFill>
                <a:srgbClr val="8EC0C1"/>
              </a:solidFill>
              <a:latin typeface="MS Shell Dlg 2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09625" y="5270500"/>
            <a:ext cx="2662238" cy="182563"/>
          </a:xfrm>
          <a:prstGeom prst="rect">
            <a:avLst/>
          </a:prstGeom>
        </p:spPr>
        <p:txBody>
          <a:bodyPr vert="horz" lIns="91440" tIns="18288" rIns="91440" bIns="45720" rtlCol="0" anchor="t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FFE419-2371-464F-8239-3959401C3561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6787" y="3660775"/>
            <a:ext cx="5884863" cy="179388"/>
          </a:xfrm>
          <a:prstGeom prst="rect">
            <a:avLst/>
          </a:prstGeom>
        </p:spPr>
        <p:txBody>
          <a:bodyPr vert="horz" lIns="91440" tIns="45720" rIns="91440" bIns="18288" rtlCol="0" anchor="b"/>
          <a:p>
            <a:pPr algn="r">
              <a:buNone/>
            </a:pPr>
            <a:r>
              <a:rPr dirty="0"/>
              <a:t>
              </a:t>
            </a:r>
            <a:endParaRPr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750" y="165100"/>
            <a:ext cx="636588" cy="322263"/>
          </a:xfrm>
          <a:prstGeom prst="rect">
            <a:avLst/>
          </a:prstGeom>
        </p:spPr>
        <p:txBody>
          <a:bodyPr vert="horz" lIns="91440" tIns="45720" rIns="4572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/>
          <p:nvPr/>
        </p:nvSpPr>
        <p:spPr>
          <a:xfrm>
            <a:off x="1004888" y="0"/>
            <a:ext cx="1037113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613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0" name="TextBox 9"/>
          <p:cNvSpPr txBox="1"/>
          <p:nvPr/>
        </p:nvSpPr>
        <p:spPr>
          <a:xfrm>
            <a:off x="2195513" y="641350"/>
            <a:ext cx="414337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r" eaLnBrk="1" hangingPunct="1">
              <a:buNone/>
            </a:pPr>
            <a:r>
              <a:rPr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sz="1000" dirty="0">
              <a:solidFill>
                <a:srgbClr val="8EC0C1"/>
              </a:solidFill>
              <a:latin typeface="MS Shell Dlg 2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09625" y="5270500"/>
            <a:ext cx="2662238" cy="182563"/>
          </a:xfrm>
          <a:prstGeom prst="rect">
            <a:avLst/>
          </a:prstGeom>
        </p:spPr>
        <p:txBody>
          <a:bodyPr vert="horz" lIns="91440" tIns="18288" rIns="91440" bIns="45720" rtlCol="0" anchor="t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D162C4-EDD9-4389-A98B-B87ECEA2A816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6787" y="3660775"/>
            <a:ext cx="5884863" cy="179388"/>
          </a:xfrm>
          <a:prstGeom prst="rect">
            <a:avLst/>
          </a:prstGeom>
        </p:spPr>
        <p:txBody>
          <a:bodyPr vert="horz" lIns="91440" tIns="45720" rIns="91440" bIns="18288" rtlCol="0" anchor="b"/>
          <a:p>
            <a:pPr algn="r">
              <a:buNone/>
            </a:pPr>
            <a:r>
              <a:rPr dirty="0"/>
              <a:t>
              </a:t>
            </a:r>
            <a:endParaRPr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750" y="165100"/>
            <a:ext cx="636588" cy="322263"/>
          </a:xfrm>
          <a:prstGeom prst="rect">
            <a:avLst/>
          </a:prstGeom>
        </p:spPr>
        <p:txBody>
          <a:bodyPr vert="horz" lIns="91440" tIns="45720" rIns="4572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3"/>
          <p:cNvSpPr/>
          <p:nvPr/>
        </p:nvSpPr>
        <p:spPr>
          <a:xfrm>
            <a:off x="1004888" y="0"/>
            <a:ext cx="1037113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24"/>
          <p:cNvSpPr/>
          <p:nvPr/>
        </p:nvSpPr>
        <p:spPr>
          <a:xfrm>
            <a:off x="11377613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4" name="TextBox 9"/>
          <p:cNvSpPr txBox="1"/>
          <p:nvPr/>
        </p:nvSpPr>
        <p:spPr>
          <a:xfrm>
            <a:off x="2192338" y="2962275"/>
            <a:ext cx="415925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r" eaLnBrk="1" hangingPunct="1">
              <a:buNone/>
            </a:pPr>
            <a:r>
              <a:rPr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sz="1000" dirty="0">
              <a:solidFill>
                <a:srgbClr val="8EC0C1"/>
              </a:solidFill>
              <a:latin typeface="MS Shell Dlg 2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09625" y="5270500"/>
            <a:ext cx="2662238" cy="182563"/>
          </a:xfrm>
          <a:prstGeom prst="rect">
            <a:avLst/>
          </a:prstGeom>
        </p:spPr>
        <p:txBody>
          <a:bodyPr vert="horz" lIns="91440" tIns="18288" rIns="91440" bIns="45720" rtlCol="0" anchor="t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5059C3-6A89-4494-99FF-5A4D6FFD50EB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6787" y="3660775"/>
            <a:ext cx="5884863" cy="179388"/>
          </a:xfrm>
          <a:prstGeom prst="rect">
            <a:avLst/>
          </a:prstGeom>
        </p:spPr>
        <p:txBody>
          <a:bodyPr vert="horz" lIns="91440" tIns="45720" rIns="91440" bIns="18288" rtlCol="0" anchor="b"/>
          <a:p>
            <a:pPr algn="r">
              <a:buNone/>
            </a:pPr>
            <a:r>
              <a:rPr dirty="0"/>
              <a:t>
              </a:t>
            </a:r>
            <a:endParaRPr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750" y="165100"/>
            <a:ext cx="636588" cy="322263"/>
          </a:xfrm>
          <a:prstGeom prst="rect">
            <a:avLst/>
          </a:prstGeom>
        </p:spPr>
        <p:txBody>
          <a:bodyPr vert="horz" lIns="91440" tIns="45720" rIns="4572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/>
          <p:nvPr/>
        </p:nvSpPr>
        <p:spPr>
          <a:xfrm>
            <a:off x="1004888" y="0"/>
            <a:ext cx="1037113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26"/>
          <p:cNvSpPr/>
          <p:nvPr/>
        </p:nvSpPr>
        <p:spPr>
          <a:xfrm>
            <a:off x="11377613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8" name="TextBox 9"/>
          <p:cNvSpPr txBox="1"/>
          <p:nvPr/>
        </p:nvSpPr>
        <p:spPr>
          <a:xfrm>
            <a:off x="2195513" y="641350"/>
            <a:ext cx="415925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r" eaLnBrk="1" hangingPunct="1">
              <a:buNone/>
            </a:pPr>
            <a:r>
              <a:rPr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sz="1000" dirty="0">
              <a:solidFill>
                <a:srgbClr val="8EC0C1"/>
              </a:solidFill>
              <a:latin typeface="MS Shell Dlg 2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2"/>
          </p:nvPr>
        </p:nvSpPr>
        <p:spPr>
          <a:xfrm rot="5400000">
            <a:off x="-809625" y="5270500"/>
            <a:ext cx="2662238" cy="182563"/>
          </a:xfrm>
          <a:prstGeom prst="rect">
            <a:avLst/>
          </a:prstGeom>
        </p:spPr>
        <p:txBody>
          <a:bodyPr vert="horz" lIns="91440" tIns="18288" rIns="91440" bIns="45720" rtlCol="0" anchor="t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954B2F-12DE-47F5-8894-472B206D2E1E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 rot="5400000">
            <a:off x="-2236787" y="3660775"/>
            <a:ext cx="5884863" cy="179388"/>
          </a:xfrm>
          <a:prstGeom prst="rect">
            <a:avLst/>
          </a:prstGeom>
        </p:spPr>
        <p:txBody>
          <a:bodyPr vert="horz" lIns="91440" tIns="45720" rIns="91440" bIns="18288" rtlCol="0" anchor="b"/>
          <a:p>
            <a:pPr algn="r">
              <a:buNone/>
            </a:pPr>
            <a:r>
              <a:rPr dirty="0"/>
              <a:t>
              </a:t>
            </a:r>
            <a:endParaRPr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58750" y="165100"/>
            <a:ext cx="636588" cy="322263"/>
          </a:xfrm>
          <a:prstGeom prst="rect">
            <a:avLst/>
          </a:prstGeom>
        </p:spPr>
        <p:txBody>
          <a:bodyPr vert="horz" lIns="91440" tIns="45720" rIns="4572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/>
          <p:nvPr/>
        </p:nvSpPr>
        <p:spPr>
          <a:xfrm>
            <a:off x="1004888" y="0"/>
            <a:ext cx="1037113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20"/>
          <p:cNvSpPr/>
          <p:nvPr/>
        </p:nvSpPr>
        <p:spPr>
          <a:xfrm>
            <a:off x="11377613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2" name="TextBox 9"/>
          <p:cNvSpPr txBox="1"/>
          <p:nvPr/>
        </p:nvSpPr>
        <p:spPr>
          <a:xfrm>
            <a:off x="2193925" y="636588"/>
            <a:ext cx="415925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r" eaLnBrk="1" hangingPunct="1">
              <a:buNone/>
            </a:pPr>
            <a:r>
              <a:rPr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sz="1000" dirty="0">
              <a:solidFill>
                <a:srgbClr val="8EC0C1"/>
              </a:solidFill>
              <a:latin typeface="MS Shell Dlg 2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>
          <a:xfrm rot="5400000">
            <a:off x="-809625" y="5270500"/>
            <a:ext cx="2662238" cy="182563"/>
          </a:xfrm>
          <a:prstGeom prst="rect">
            <a:avLst/>
          </a:prstGeom>
        </p:spPr>
        <p:txBody>
          <a:bodyPr vert="horz" lIns="91440" tIns="18288" rIns="91440" bIns="45720" rtlCol="0" anchor="t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30E46F-7819-4ACF-B48B-48222C2ACC88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3"/>
          </p:nvPr>
        </p:nvSpPr>
        <p:spPr>
          <a:xfrm rot="5400000">
            <a:off x="-2236787" y="3660775"/>
            <a:ext cx="5884863" cy="179388"/>
          </a:xfrm>
          <a:prstGeom prst="rect">
            <a:avLst/>
          </a:prstGeom>
        </p:spPr>
        <p:txBody>
          <a:bodyPr vert="horz" lIns="91440" tIns="45720" rIns="91440" bIns="18288" rtlCol="0" anchor="b"/>
          <a:p>
            <a:pPr algn="r">
              <a:buNone/>
            </a:pPr>
            <a:r>
              <a:rPr dirty="0"/>
              <a:t>
              </a:t>
            </a:r>
            <a:endParaRPr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158750" y="165100"/>
            <a:ext cx="636588" cy="322263"/>
          </a:xfrm>
          <a:prstGeom prst="rect">
            <a:avLst/>
          </a:prstGeom>
        </p:spPr>
        <p:txBody>
          <a:bodyPr vert="horz" lIns="91440" tIns="45720" rIns="4572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1004888" y="0"/>
            <a:ext cx="1037113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3"/>
          <p:cNvSpPr/>
          <p:nvPr/>
        </p:nvSpPr>
        <p:spPr>
          <a:xfrm>
            <a:off x="11377613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6" name="TextBox 9"/>
          <p:cNvSpPr txBox="1"/>
          <p:nvPr/>
        </p:nvSpPr>
        <p:spPr>
          <a:xfrm>
            <a:off x="2195513" y="641350"/>
            <a:ext cx="415925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r" eaLnBrk="1" hangingPunct="1">
              <a:buNone/>
            </a:pPr>
            <a:r>
              <a:rPr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sz="1000" dirty="0">
              <a:solidFill>
                <a:srgbClr val="8EC0C1"/>
              </a:solidFill>
              <a:latin typeface="MS Shell Dlg 2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 rot="5400000">
            <a:off x="-809625" y="5270500"/>
            <a:ext cx="2662238" cy="182563"/>
          </a:xfrm>
          <a:prstGeom prst="rect">
            <a:avLst/>
          </a:prstGeom>
        </p:spPr>
        <p:txBody>
          <a:bodyPr vert="horz" lIns="91440" tIns="18288" rIns="91440" bIns="45720" rtlCol="0" anchor="t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AF3416-4057-4DAA-829D-4CA07428D088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 rot="5400000">
            <a:off x="-2236787" y="3660775"/>
            <a:ext cx="5884863" cy="179388"/>
          </a:xfrm>
          <a:prstGeom prst="rect">
            <a:avLst/>
          </a:prstGeom>
        </p:spPr>
        <p:txBody>
          <a:bodyPr vert="horz" lIns="91440" tIns="45720" rIns="91440" bIns="18288" rtlCol="0" anchor="b"/>
          <a:p>
            <a:pPr algn="r">
              <a:buNone/>
            </a:pPr>
            <a:r>
              <a:rPr dirty="0"/>
              <a:t>
              </a:t>
            </a:r>
            <a:endParaRPr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58750" y="165100"/>
            <a:ext cx="636588" cy="322263"/>
          </a:xfrm>
          <a:prstGeom prst="rect">
            <a:avLst/>
          </a:prstGeom>
        </p:spPr>
        <p:txBody>
          <a:bodyPr vert="horz" lIns="91440" tIns="45720" rIns="4572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/>
          <p:nvPr/>
        </p:nvSpPr>
        <p:spPr>
          <a:xfrm>
            <a:off x="1004888" y="0"/>
            <a:ext cx="1037113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2"/>
          <p:cNvSpPr/>
          <p:nvPr/>
        </p:nvSpPr>
        <p:spPr>
          <a:xfrm>
            <a:off x="11377613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 rot="5400000">
            <a:off x="-809625" y="5270500"/>
            <a:ext cx="2662238" cy="182563"/>
          </a:xfrm>
          <a:prstGeom prst="rect">
            <a:avLst/>
          </a:prstGeom>
        </p:spPr>
        <p:txBody>
          <a:bodyPr vert="horz" lIns="91440" tIns="18288" rIns="91440" bIns="45720" rtlCol="0" anchor="t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1D9284-D300-4297-87F7-E791DCC15DB1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-2236787" y="3660775"/>
            <a:ext cx="5884863" cy="179388"/>
          </a:xfrm>
          <a:prstGeom prst="rect">
            <a:avLst/>
          </a:prstGeom>
        </p:spPr>
        <p:txBody>
          <a:bodyPr vert="horz" lIns="91440" tIns="45720" rIns="91440" bIns="18288" rtlCol="0" anchor="b"/>
          <a:p>
            <a:pPr algn="r">
              <a:buNone/>
            </a:pPr>
            <a:r>
              <a:rPr dirty="0"/>
              <a:t>
              </a:t>
            </a:r>
            <a:endParaRPr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58750" y="165100"/>
            <a:ext cx="636588" cy="322263"/>
          </a:xfrm>
          <a:prstGeom prst="rect">
            <a:avLst/>
          </a:prstGeom>
        </p:spPr>
        <p:txBody>
          <a:bodyPr vert="horz" lIns="91440" tIns="45720" rIns="4572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4"/>
          <p:cNvSpPr/>
          <p:nvPr/>
        </p:nvSpPr>
        <p:spPr>
          <a:xfrm>
            <a:off x="1004888" y="0"/>
            <a:ext cx="1037113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25"/>
          <p:cNvSpPr/>
          <p:nvPr/>
        </p:nvSpPr>
        <p:spPr>
          <a:xfrm>
            <a:off x="11377613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24" name="TextBox 9"/>
          <p:cNvSpPr txBox="1"/>
          <p:nvPr/>
        </p:nvSpPr>
        <p:spPr>
          <a:xfrm>
            <a:off x="1554163" y="1127125"/>
            <a:ext cx="415925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r" eaLnBrk="1" hangingPunct="1">
              <a:buNone/>
            </a:pPr>
            <a:r>
              <a:rPr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sz="1000" dirty="0">
              <a:solidFill>
                <a:srgbClr val="8EC0C1"/>
              </a:solidFill>
              <a:latin typeface="MS Shell Dlg 2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2"/>
          </p:nvPr>
        </p:nvSpPr>
        <p:spPr>
          <a:xfrm rot="5400000">
            <a:off x="-809625" y="5270500"/>
            <a:ext cx="2662238" cy="182563"/>
          </a:xfrm>
          <a:prstGeom prst="rect">
            <a:avLst/>
          </a:prstGeom>
        </p:spPr>
        <p:txBody>
          <a:bodyPr vert="horz" lIns="91440" tIns="18288" rIns="91440" bIns="45720" rtlCol="0" anchor="t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D525BB-DA17-4BA0-B3C8-3AC3ABC827E6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 rot="5400000">
            <a:off x="-2236787" y="3660775"/>
            <a:ext cx="5884863" cy="179388"/>
          </a:xfrm>
          <a:prstGeom prst="rect">
            <a:avLst/>
          </a:prstGeom>
        </p:spPr>
        <p:txBody>
          <a:bodyPr vert="horz" lIns="91440" tIns="45720" rIns="91440" bIns="18288" rtlCol="0" anchor="b"/>
          <a:p>
            <a:pPr algn="r">
              <a:buNone/>
            </a:pPr>
            <a:r>
              <a:rPr dirty="0"/>
              <a:t>
              </a:t>
            </a:r>
            <a:endParaRPr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58750" y="165100"/>
            <a:ext cx="636588" cy="322263"/>
          </a:xfrm>
          <a:prstGeom prst="rect">
            <a:avLst/>
          </a:prstGeom>
        </p:spPr>
        <p:txBody>
          <a:bodyPr vert="horz" lIns="91440" tIns="45720" rIns="4572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/>
          <p:nvPr/>
        </p:nvSpPr>
        <p:spPr>
          <a:xfrm>
            <a:off x="1004888" y="0"/>
            <a:ext cx="1037113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9"/>
          <p:cNvSpPr/>
          <p:nvPr/>
        </p:nvSpPr>
        <p:spPr>
          <a:xfrm>
            <a:off x="11377613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48" name="TextBox 9"/>
          <p:cNvSpPr txBox="1"/>
          <p:nvPr/>
        </p:nvSpPr>
        <p:spPr>
          <a:xfrm>
            <a:off x="1554163" y="1127125"/>
            <a:ext cx="415925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r" eaLnBrk="1" hangingPunct="1">
              <a:buNone/>
            </a:pPr>
            <a:r>
              <a:rPr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sz="1000" dirty="0">
              <a:solidFill>
                <a:srgbClr val="8EC0C1"/>
              </a:solidFill>
              <a:latin typeface="MS Shell Dlg 2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2"/>
          </p:nvPr>
        </p:nvSpPr>
        <p:spPr>
          <a:xfrm rot="5400000">
            <a:off x="-809625" y="5270500"/>
            <a:ext cx="2662238" cy="182563"/>
          </a:xfrm>
          <a:prstGeom prst="rect">
            <a:avLst/>
          </a:prstGeom>
        </p:spPr>
        <p:txBody>
          <a:bodyPr vert="horz" lIns="91440" tIns="18288" rIns="91440" bIns="45720" rtlCol="0" anchor="t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6C4C9A-3960-41CF-A4E9-2A8FB932454B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 rot="5400000">
            <a:off x="-2236787" y="3660775"/>
            <a:ext cx="5884863" cy="179388"/>
          </a:xfrm>
          <a:prstGeom prst="rect">
            <a:avLst/>
          </a:prstGeom>
        </p:spPr>
        <p:txBody>
          <a:bodyPr vert="horz" lIns="91440" tIns="45720" rIns="91440" bIns="18288" rtlCol="0" anchor="b"/>
          <a:p>
            <a:pPr algn="r">
              <a:buNone/>
            </a:pPr>
            <a:r>
              <a:rPr dirty="0"/>
              <a:t>
              </a:t>
            </a:r>
            <a:endParaRPr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58750" y="165100"/>
            <a:ext cx="636588" cy="322263"/>
          </a:xfrm>
          <a:prstGeom prst="rect">
            <a:avLst/>
          </a:prstGeom>
        </p:spPr>
        <p:txBody>
          <a:bodyPr vert="horz" lIns="91440" tIns="45720" rIns="4572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2100" y="2105025"/>
            <a:ext cx="9359900" cy="475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6361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>
          <a:xfrm>
            <a:off x="2611438" y="808038"/>
            <a:ext cx="7958137" cy="10779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x-none" dirty="0"/>
              <a:t>Образец заголовка</a:t>
            </a:r>
            <a:endParaRPr dirty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>
          <a:xfrm>
            <a:off x="2773363" y="2052638"/>
            <a:ext cx="7796212" cy="39973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x-none" dirty="0"/>
              <a:t>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09625" y="5270500"/>
            <a:ext cx="2662238" cy="182563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BC1C18-307B-4F68-A007-B5B542270E8D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6787" y="3660775"/>
            <a:ext cx="5884863" cy="179388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lvl="0" eaLnBrk="1" hangingPunct="1">
              <a:buNone/>
            </a:pPr>
            <a:r>
              <a:rPr dirty="0">
                <a:latin typeface="Arial" panose="020B0604020202020204" pitchFamily="34" charset="0"/>
              </a:rPr>
              <a:t>
              </a:t>
            </a:r>
            <a:endParaRPr sz="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750" y="165100"/>
            <a:ext cx="636588" cy="32226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62025" y="0"/>
            <a:ext cx="4603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805" indent="-344805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655" indent="-338455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9205" indent="-344805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10055" indent="-338455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605" indent="-344805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870" indent="-338455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455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050" indent="-338455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775" indent="-338455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11755" y="4791710"/>
            <a:ext cx="5518150" cy="90614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Подготовил Рой Р.Н.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Преподаватель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снов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безопасности и защиты 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Родины </a:t>
            </a:r>
            <a:b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МБОУ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СОШ 9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с.Хвалынка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040" y="2268855"/>
            <a:ext cx="6793865" cy="1160145"/>
          </a:xfrm>
        </p:spPr>
        <p:txBody>
          <a:bodyPr vert="horz" wrap="square" lIns="91440" tIns="0" rIns="91440" bIns="45720" anchor="b" anchorCtr="0">
            <a:noAutofit/>
          </a:bodyPr>
          <a:p>
            <a:pPr defTabSz="914400">
              <a:buClr>
                <a:srgbClr val="8EC0C1"/>
              </a:buClr>
              <a:buSzPct val="90000"/>
            </a:pPr>
            <a:endParaRPr lang="ru-RU" altLang="x-none" sz="4700" kern="1200" dirty="0">
              <a:latin typeface="+mn-lt"/>
              <a:ea typeface="+mn-ea"/>
              <a:cs typeface="+mn-cs"/>
            </a:endParaRPr>
          </a:p>
          <a:p>
            <a:pPr defTabSz="914400">
              <a:buClr>
                <a:srgbClr val="8EC0C1"/>
              </a:buClr>
              <a:buSzPct val="90000"/>
            </a:pPr>
            <a:endParaRPr lang="ru-RU" altLang="x-none" sz="4700" kern="1200" dirty="0">
              <a:latin typeface="+mn-lt"/>
              <a:ea typeface="+mn-ea"/>
              <a:cs typeface="+mn-cs"/>
            </a:endParaRPr>
          </a:p>
          <a:p>
            <a:pPr defTabSz="914400">
              <a:buClr>
                <a:srgbClr val="8EC0C1"/>
              </a:buClr>
              <a:buSzPct val="90000"/>
            </a:pPr>
            <a:endParaRPr lang="ru-RU" altLang="x-none" sz="4700" kern="1200" dirty="0">
              <a:latin typeface="+mn-lt"/>
              <a:ea typeface="+mn-ea"/>
              <a:cs typeface="+mn-cs"/>
            </a:endParaRPr>
          </a:p>
          <a:p>
            <a:pPr defTabSz="914400">
              <a:buClr>
                <a:srgbClr val="8EC0C1"/>
              </a:buClr>
              <a:buSzPct val="90000"/>
            </a:pPr>
            <a:r>
              <a:rPr lang="ru-RU" altLang="x-none" sz="3800" kern="1200" dirty="0">
                <a:latin typeface="+mn-lt"/>
                <a:ea typeface="+mn-ea"/>
                <a:cs typeface="+mn-cs"/>
              </a:rPr>
              <a:t>Использование технологии интегрированного обучения на уроках ОБЗР</a:t>
            </a:r>
            <a:endParaRPr lang="ru-RU" altLang="x-none" sz="3800" kern="12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103630" y="109855"/>
            <a:ext cx="9458960" cy="1139825"/>
          </a:xfrm>
        </p:spPr>
        <p:txBody>
          <a:bodyPr vert="horz" wrap="square" lIns="91440" tIns="45720" rIns="91440" bIns="45720" anchor="t" anchorCtr="0"/>
          <a:p>
            <a:pPr algn="ctr">
              <a:buNone/>
            </a:pPr>
            <a:r>
              <a:rPr lang="ru-RU" altLang="x-none" sz="2800" dirty="0">
                <a:latin typeface="Times New Roman" panose="02020603050405020304" charset="0"/>
                <a:cs typeface="Times New Roman" panose="02020603050405020304" charset="0"/>
              </a:rPr>
              <a:t>Применение интегрированной технологии на примере изучения темы в 9 классе 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"</a:t>
            </a:r>
            <a:r>
              <a:rPr lang="ru-RU" altLang="x-none" sz="2800" dirty="0">
                <a:latin typeface="Times New Roman" panose="02020603050405020304" charset="0"/>
                <a:cs typeface="Times New Roman" panose="02020603050405020304" charset="0"/>
              </a:rPr>
              <a:t>Безопасные действия при автономном существовании  в природной среде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"</a:t>
            </a:r>
            <a:r>
              <a:rPr lang="ru-RU" altLang="en-US" sz="28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ru-RU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2" name="Замещающее содержимое 1"/>
          <p:cNvGraphicFramePr/>
          <p:nvPr>
            <p:ph sz="half" idx="1"/>
            <p:custDataLst>
              <p:tags r:id="rId1"/>
            </p:custDataLst>
          </p:nvPr>
        </p:nvGraphicFramePr>
        <p:xfrm>
          <a:off x="1103630" y="1362075"/>
          <a:ext cx="10006965" cy="5396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960"/>
                <a:gridCol w="4756150"/>
                <a:gridCol w="3538855"/>
              </a:tblGrid>
              <a:tr h="77660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2400"/>
                        <a:t>Предмет</a:t>
                      </a:r>
                      <a:endParaRPr lang="ru-RU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2400"/>
                        <a:t>Процесс</a:t>
                      </a:r>
                      <a:endParaRPr lang="ru-RU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2400"/>
                        <a:t>Действие для выживания</a:t>
                      </a:r>
                      <a:endParaRPr lang="ru-RU" altLang="en-US" sz="2400"/>
                    </a:p>
                  </a:txBody>
                  <a:tcPr/>
                </a:tc>
              </a:tr>
              <a:tr h="48704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Физика</a:t>
                      </a:r>
                      <a:endParaRPr lang="ru-RU" altLang="en-US"/>
                    </a:p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Оптическое явление - преломление солнечных лучей в собирающей линзе.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Трение до воспламенения трущихся поверхностей. Замыкание электрической цепи</a:t>
                      </a:r>
                      <a:r>
                        <a:rPr lang="en-US" altLang="ru-RU"/>
                        <a:t>,</a:t>
                      </a:r>
                      <a:r>
                        <a:rPr lang="ru-RU" altLang="en-US"/>
                        <a:t> передача тепловой энергии.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Разжигание костра</a:t>
                      </a:r>
                      <a:r>
                        <a:rPr lang="en-US" altLang="ru-RU"/>
                        <a:t>,</a:t>
                      </a:r>
                      <a:r>
                        <a:rPr lang="ru-RU" altLang="en-US"/>
                        <a:t> как источника тепла</a:t>
                      </a:r>
                      <a:r>
                        <a:rPr lang="en-US" altLang="ru-RU"/>
                        <a:t>,</a:t>
                      </a:r>
                      <a:r>
                        <a:rPr lang="ru-RU" altLang="en-US"/>
                        <a:t> света</a:t>
                      </a:r>
                      <a:r>
                        <a:rPr lang="en-US" altLang="ru-RU"/>
                        <a:t>,</a:t>
                      </a:r>
                      <a:r>
                        <a:rPr lang="ru-RU" altLang="en-US"/>
                        <a:t> </a:t>
                      </a:r>
                      <a:r>
                        <a:rPr lang="ru-RU" altLang="en-US" sz="1800">
                          <a:sym typeface="+mn-ea"/>
                        </a:rPr>
                        <a:t>безопасности и</a:t>
                      </a:r>
                      <a:endParaRPr lang="ru-RU" altLang="en-US" sz="1800"/>
                    </a:p>
                    <a:p>
                      <a:pPr>
                        <a:buNone/>
                      </a:pPr>
                      <a:r>
                        <a:rPr lang="ru-RU" altLang="en-US"/>
                        <a:t>приготовления пищи. </a:t>
                      </a:r>
                      <a:endParaRPr lang="ru-RU" altLang="en-US"/>
                    </a:p>
                  </a:txBody>
                  <a:tcPr/>
                </a:tc>
              </a:tr>
              <a:tr h="48514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Химия</a:t>
                      </a:r>
                      <a:endParaRPr lang="ru-RU" altLang="en-US"/>
                    </a:p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Разделение смесей</a:t>
                      </a:r>
                      <a:r>
                        <a:rPr lang="en-US" altLang="ru-RU"/>
                        <a:t>,</a:t>
                      </a:r>
                      <a:r>
                        <a:rPr lang="ru-RU" altLang="en-US"/>
                        <a:t> хлорирование.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Горение.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Очищение и обеззараживание воды. Поддержание основных функций огня - света и тепла. </a:t>
                      </a:r>
                      <a:endParaRPr lang="ru-RU" altLang="en-US"/>
                    </a:p>
                  </a:txBody>
                  <a:tcPr/>
                </a:tc>
              </a:tr>
              <a:tr h="48577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Биология</a:t>
                      </a:r>
                      <a:endParaRPr lang="ru-RU" altLang="en-US"/>
                    </a:p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Термообработка воды и пищи.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Контроль за показателями здоровья.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Кипячение воды и пищи.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Сохранение здоровья.</a:t>
                      </a:r>
                      <a:endParaRPr lang="ru-RU" altLang="en-US"/>
                    </a:p>
                  </a:txBody>
                  <a:tcPr/>
                </a:tc>
              </a:tr>
              <a:tr h="48577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Математика </a:t>
                      </a:r>
                      <a:endParaRPr lang="ru-RU" altLang="en-US"/>
                    </a:p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Использование  </a:t>
                      </a:r>
                      <a:r>
                        <a:rPr lang="ru-RU" altLang="en-US" sz="1800">
                          <a:sym typeface="+mn-ea"/>
                        </a:rPr>
                        <a:t>знаний  из области </a:t>
                      </a:r>
                      <a:r>
                        <a:rPr lang="ru-RU" altLang="en-US"/>
                        <a:t>геометрии</a:t>
                      </a:r>
                      <a:r>
                        <a:rPr lang="en-US" altLang="ru-RU"/>
                        <a:t>,</a:t>
                      </a:r>
                      <a:r>
                        <a:rPr lang="ru-RU" altLang="en-US"/>
                        <a:t> при определении сторон света с помощью часов с стрелками.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Ориентирование на местности  и определение сторон света.</a:t>
                      </a:r>
                      <a:endParaRPr lang="ru-RU" altLang="en-US"/>
                    </a:p>
                  </a:txBody>
                  <a:tcPr/>
                </a:tc>
              </a:tr>
              <a:tr h="64135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География</a:t>
                      </a:r>
                      <a:endParaRPr lang="ru-RU" altLang="en-US"/>
                    </a:p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Чтение карт</a:t>
                      </a:r>
                      <a:r>
                        <a:rPr lang="en-US" altLang="ru-RU"/>
                        <a:t>,</a:t>
                      </a:r>
                      <a:r>
                        <a:rPr lang="ru-RU" altLang="en-US"/>
                        <a:t> определение местоположения на местности.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Поиск маршрута выхода из вынужденной автономии.</a:t>
                      </a:r>
                      <a:endParaRPr lang="ru-RU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340" name="Объект 3"/>
          <p:cNvSpPr>
            <a:spLocks noGrp="1"/>
          </p:cNvSpPr>
          <p:nvPr>
            <p:ph sz="half" idx="2"/>
          </p:nvPr>
        </p:nvSpPr>
        <p:spPr>
          <a:xfrm>
            <a:off x="10666730" y="2580640"/>
            <a:ext cx="227965" cy="357505"/>
          </a:xfrm>
        </p:spPr>
        <p:txBody>
          <a:bodyPr vert="horz" wrap="square" lIns="91440" tIns="45720" rIns="91440" bIns="45720" anchor="t" anchorCtr="0"/>
          <a:p>
            <a:pPr>
              <a:buClr>
                <a:srgbClr val="8EC0C1"/>
              </a:buClr>
              <a:buSzPct val="90000"/>
              <a:buFont typeface="Wingdings" panose="05000000000000000000" pitchFamily="2" charset="2"/>
            </a:pPr>
            <a:r>
              <a:rPr lang="ru-RU" altLang="x-none" dirty="0"/>
              <a:t>   </a:t>
            </a:r>
            <a:endParaRPr lang="ru-RU" altLang="x-non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261870" y="95885"/>
            <a:ext cx="7956550" cy="1077913"/>
          </a:xfrm>
        </p:spPr>
        <p:txBody>
          <a:bodyPr vert="horz" wrap="square" lIns="91440" tIns="45720" rIns="91440" bIns="45720" anchor="t" anchorCtr="0"/>
          <a:p>
            <a:pPr algn="ctr">
              <a:buNone/>
            </a:pPr>
            <a:r>
              <a:rPr lang="ru-RU" altLang="x-none" dirty="0"/>
              <a:t>Применение физических явлений и свойств вещества</a:t>
            </a:r>
            <a:endParaRPr lang="ru-RU" altLang="x-none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84885" y="1082040"/>
            <a:ext cx="4939030" cy="683260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Оптическое явление - преломление солнечных лучей в собирающей линзе</a:t>
            </a: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фокусируем солнечную энергию в пучок с высокой температурой</a:t>
            </a: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58928" y="1051878"/>
            <a:ext cx="3900488" cy="712788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Передача тепловой энергии - тепловое действие электрического тока через электрическую цепь и вольфрамовую нить</a:t>
            </a: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1934210" y="1765300"/>
            <a:ext cx="3596005" cy="2181225"/>
          </a:xfrm>
          <a:prstGeom prst="rect">
            <a:avLst/>
          </a:prstGeom>
        </p:spPr>
      </p:pic>
      <p:pic>
        <p:nvPicPr>
          <p:cNvPr id="12" name="Замещающее содержимое 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75245" y="1767840"/>
            <a:ext cx="1633220" cy="217868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2404110" y="3943350"/>
            <a:ext cx="7384415" cy="643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/>
              <a:t>Увеличение внутренней энергии за счет совершения механической работы</a:t>
            </a:r>
            <a:r>
              <a:rPr lang="en-US" altLang="ru-RU"/>
              <a:t>,</a:t>
            </a:r>
            <a:r>
              <a:rPr lang="ru-RU" altLang="en-US"/>
              <a:t> путем трения</a:t>
            </a:r>
            <a:endParaRPr lang="ru-RU" altLang="en-US"/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64370" y="1764665"/>
            <a:ext cx="1676400" cy="223647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120" y="1764665"/>
            <a:ext cx="1633220" cy="217868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85" y="1765300"/>
            <a:ext cx="1635125" cy="218122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885" y="4742815"/>
            <a:ext cx="3481070" cy="195834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205" y="4794250"/>
            <a:ext cx="2595880" cy="194691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2735" y="4742815"/>
            <a:ext cx="3216910" cy="19983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8098" y="254638"/>
            <a:ext cx="7956560" cy="1078348"/>
          </a:xfrm>
        </p:spPr>
        <p:txBody>
          <a:bodyPr/>
          <a:p>
            <a:pPr algn="ctr"/>
            <a:r>
              <a:rPr lang="ru-RU" altLang="en-US"/>
              <a:t>Интеграция знаний из предметов химия и биология</a:t>
            </a:r>
            <a:endParaRPr lang="ru-RU" altLang="en-US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87145" y="1019810"/>
            <a:ext cx="9617710" cy="713740"/>
          </a:xfrm>
        </p:spPr>
        <p:txBody>
          <a:bodyPr/>
          <a:p>
            <a:pPr algn="ctr"/>
            <a:r>
              <a:rPr lang="ru-RU" altLang="en-US"/>
              <a:t>Разделение смесей при фильтровании воды</a:t>
            </a:r>
            <a:r>
              <a:rPr lang="en-US" altLang="ru-RU"/>
              <a:t>,</a:t>
            </a:r>
            <a:r>
              <a:rPr lang="ru-RU" altLang="en-US"/>
              <a:t> хлорирование</a:t>
            </a:r>
            <a:endParaRPr lang="ru-RU" altLang="en-US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659255" y="2027555"/>
            <a:ext cx="2790825" cy="2112010"/>
          </a:xfrm>
          <a:prstGeom prst="rect">
            <a:avLst/>
          </a:prstGeom>
        </p:spPr>
      </p:pic>
      <p:sp>
        <p:nvSpPr>
          <p:cNvPr id="5" name="Замещающий текст 4"/>
          <p:cNvSpPr>
            <a:spLocks noGrp="1"/>
          </p:cNvSpPr>
          <p:nvPr>
            <p:ph type="body" sz="quarter" idx="3"/>
          </p:nvPr>
        </p:nvSpPr>
        <p:spPr>
          <a:xfrm>
            <a:off x="5008245" y="4433570"/>
            <a:ext cx="5896610" cy="2054860"/>
          </a:xfrm>
        </p:spPr>
        <p:txBody>
          <a:bodyPr/>
          <a:p>
            <a:pPr algn="just"/>
            <a:r>
              <a:rPr lang="ru-RU" altLang="en-US"/>
              <a:t>Термообработка воды. Поддержание общего состояния организма - гомеостаза</a:t>
            </a:r>
            <a:r>
              <a:rPr lang="en-US" altLang="ru-RU"/>
              <a:t>,</a:t>
            </a:r>
            <a:r>
              <a:rPr lang="ru-RU" altLang="en-US"/>
              <a:t> нормы давления</a:t>
            </a:r>
            <a:r>
              <a:rPr lang="en-US" altLang="ru-RU"/>
              <a:t>,</a:t>
            </a:r>
            <a:r>
              <a:rPr lang="ru-RU" altLang="en-US"/>
              <a:t> температуры тела</a:t>
            </a:r>
            <a:r>
              <a:rPr lang="en-US" altLang="ru-RU"/>
              <a:t>,</a:t>
            </a:r>
            <a:r>
              <a:rPr lang="ru-RU" altLang="en-US"/>
              <a:t> чсс</a:t>
            </a:r>
            <a:r>
              <a:rPr lang="en-US" altLang="ru-RU"/>
              <a:t>,</a:t>
            </a:r>
            <a:r>
              <a:rPr lang="ru-RU" altLang="en-US"/>
              <a:t> потоотделения. Соблюдение личной гигиены. Оказание первой доврачебной помощи -  использование антисептиков.</a:t>
            </a:r>
            <a:endParaRPr lang="ru-RU" altLang="en-US"/>
          </a:p>
        </p:txBody>
      </p:sp>
      <p:pic>
        <p:nvPicPr>
          <p:cNvPr id="8" name="Замещающее содержимое 7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008245" y="2027555"/>
            <a:ext cx="1634490" cy="217424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30" y="2031365"/>
            <a:ext cx="1713230" cy="217424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440" y="2031365"/>
            <a:ext cx="1632585" cy="2170430"/>
          </a:xfrm>
          <a:prstGeom prst="rect">
            <a:avLst/>
          </a:prstGeom>
        </p:spPr>
      </p:pic>
      <p:pic>
        <p:nvPicPr>
          <p:cNvPr id="11" name="Изображение 10"/>
          <p:cNvPicPr/>
          <p:nvPr/>
        </p:nvPicPr>
        <p:blipFill>
          <a:blip r:embed="rId5"/>
          <a:stretch>
            <a:fillRect/>
          </a:stretch>
        </p:blipFill>
        <p:spPr>
          <a:xfrm>
            <a:off x="1472565" y="4433570"/>
            <a:ext cx="3163570" cy="21482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Заголовок 3"/>
          <p:cNvSpPr>
            <a:spLocks noGrp="1"/>
          </p:cNvSpPr>
          <p:nvPr>
            <p:ph type="title"/>
          </p:nvPr>
        </p:nvSpPr>
        <p:spPr>
          <a:xfrm>
            <a:off x="2363470" y="240665"/>
            <a:ext cx="7951788" cy="1081088"/>
          </a:xfrm>
        </p:spPr>
        <p:txBody>
          <a:bodyPr vert="horz" wrap="square" lIns="91440" tIns="45720" rIns="91440" bIns="45720" anchor="t" anchorCtr="0"/>
          <a:p>
            <a:pPr algn="ctr">
              <a:buNone/>
            </a:pPr>
            <a:r>
              <a:rPr lang="ru-RU" altLang="x-none" dirty="0"/>
              <a:t>Интеграция знаний из предметов география и математика </a:t>
            </a:r>
            <a:endParaRPr lang="ru-RU" altLang="x-none" dirty="0"/>
          </a:p>
        </p:txBody>
      </p:sp>
      <p:sp>
        <p:nvSpPr>
          <p:cNvPr id="16387" name="Объект 4"/>
          <p:cNvSpPr>
            <a:spLocks noGrp="1"/>
          </p:cNvSpPr>
          <p:nvPr>
            <p:ph sz="half" idx="1"/>
          </p:nvPr>
        </p:nvSpPr>
        <p:spPr>
          <a:xfrm>
            <a:off x="996315" y="1199515"/>
            <a:ext cx="9937750" cy="575945"/>
          </a:xfrm>
        </p:spPr>
        <p:txBody>
          <a:bodyPr vert="horz" wrap="square" lIns="91440" tIns="45720" rIns="91440" bIns="45720" anchor="t" anchorCtr="0"/>
          <a:p>
            <a:pPr algn="ctr">
              <a:buClr>
                <a:srgbClr val="8EC0C1"/>
              </a:buClr>
              <a:buSzPct val="90000"/>
              <a:buFont typeface="Wingdings" panose="05000000000000000000" pitchFamily="2" charset="2"/>
            </a:pPr>
            <a:r>
              <a:rPr lang="ru-RU" altLang="en-US" sz="1800">
                <a:sym typeface="+mn-ea"/>
              </a:rPr>
              <a:t>Ориентирование на местности  и определение сторон света. Поиск маршрута выхода из вынужденной автономии</a:t>
            </a:r>
            <a:endParaRPr lang="ru-RU" altLang="en-US" sz="1800"/>
          </a:p>
          <a:p>
            <a:pPr algn="ctr">
              <a:buClr>
                <a:srgbClr val="8EC0C1"/>
              </a:buClr>
              <a:buSzPct val="90000"/>
              <a:buFont typeface="Wingdings" panose="05000000000000000000" pitchFamily="2" charset="2"/>
            </a:pPr>
            <a:endParaRPr lang="ru-RU" altLang="en-US" sz="1400"/>
          </a:p>
          <a:p>
            <a:pPr algn="ctr">
              <a:buClr>
                <a:srgbClr val="8EC0C1"/>
              </a:buClr>
              <a:buSzPct val="90000"/>
              <a:buFont typeface="Wingdings" panose="05000000000000000000" pitchFamily="2" charset="2"/>
            </a:pPr>
            <a:endParaRPr lang="ru-RU" altLang="x-none" sz="1400" dirty="0"/>
          </a:p>
        </p:txBody>
      </p:sp>
      <p:pic>
        <p:nvPicPr>
          <p:cNvPr id="2" name="Замещающее содержимое 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35330" y="1790065"/>
            <a:ext cx="3848100" cy="271081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215" y="2007870"/>
            <a:ext cx="2789555" cy="272415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55" y="1775460"/>
            <a:ext cx="3601720" cy="2710815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4"/>
          <a:stretch>
            <a:fillRect/>
          </a:stretch>
        </p:blipFill>
        <p:spPr>
          <a:xfrm>
            <a:off x="2508250" y="4879975"/>
            <a:ext cx="2705100" cy="183134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5"/>
          <a:stretch>
            <a:fillRect/>
          </a:stretch>
        </p:blipFill>
        <p:spPr>
          <a:xfrm>
            <a:off x="6944360" y="4879975"/>
            <a:ext cx="2590165" cy="181102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87*386"/>
  <p:tag name="TABLE_ENDDRAG_RECT" val="86*135*787*38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Мэдисон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TM16401375[[fn=Мэдисон]]</Template>
  <TotalTime>0</TotalTime>
  <Words>1968</Words>
  <Application>WPS Presentation</Application>
  <PresentationFormat>Широкоэкранный</PresentationFormat>
  <Paragraphs>76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6" baseType="lpstr">
      <vt:lpstr>Arial</vt:lpstr>
      <vt:lpstr>SimSun</vt:lpstr>
      <vt:lpstr>Wingdings</vt:lpstr>
      <vt:lpstr>Wingdings 3</vt:lpstr>
      <vt:lpstr>MS Shell Dlg 2</vt:lpstr>
      <vt:lpstr>Tahoma</vt:lpstr>
      <vt:lpstr>Times New Roman</vt:lpstr>
      <vt:lpstr>Microsoft YaHei</vt:lpstr>
      <vt:lpstr>Arial Unicode MS</vt:lpstr>
      <vt:lpstr>Calibri</vt:lpstr>
      <vt:lpstr>Мэдисон</vt:lpstr>
      <vt:lpstr>     Подготовил Рой Р.Н.  Преподаватель основ безопасности и защиты Родины  МБОУ СОШ 9 с.Хвалынка </vt:lpstr>
      <vt:lpstr>Применение интегрированной технологии на примере изучения темы в 9 классе "Безопасные действия при автономном существовании  в природной среде".</vt:lpstr>
      <vt:lpstr>Применение физических явлений и свойств вещества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роман</dc:creator>
  <cp:lastModifiedBy>user</cp:lastModifiedBy>
  <cp:revision>7</cp:revision>
  <dcterms:created xsi:type="dcterms:W3CDTF">2025-02-09T05:14:00Z</dcterms:created>
  <dcterms:modified xsi:type="dcterms:W3CDTF">2025-02-13T17:24:45Z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2B0D1FAF668245BFB1930EC2408E192A_13</vt:lpwstr>
  </property>
  <property fmtid="{D5CDD505-2E9C-101B-9397-08002B2CF9AE}" pid="3" name="KSOProductBuildVer">
    <vt:lpwstr>1049-12.2.0.19805</vt:lpwstr>
  </property>
</Properties>
</file>