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ru-RU" b="1" dirty="0" smtClean="0"/>
              <a:t>"Лучшая школьная столовая"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учащихся к полноценному горячему питанию в школьной столовой способствует формированию полезных привычек и улучшает общее состояние здоровья детей. Мы предлагаем концепцию "лучшей школьной столовой", которая направлена на внедрение вкусных и полезных завтраков для школьников.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435131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alibri" pitchFamily="34" charset="0"/>
              </a:rPr>
              <a:t>Основная идея</a:t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pic>
        <p:nvPicPr>
          <p:cNvPr id="8" name="Содержимое 7" descr="PHOTO-2025-06-26-08-16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691" y="273050"/>
            <a:ext cx="4404468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base"/>
            <a:r>
              <a:rPr lang="ru-RU" dirty="0" smtClean="0"/>
              <a:t>Каждый завтрак </a:t>
            </a:r>
            <a:r>
              <a:rPr lang="ru-RU" dirty="0" smtClean="0"/>
              <a:t>должен включать три ключевых компонента:</a:t>
            </a:r>
          </a:p>
          <a:p>
            <a:pPr fontAlgn="base"/>
            <a:r>
              <a:rPr lang="ru-RU" sz="2800" dirty="0" smtClean="0"/>
              <a:t>Горячее блюдо</a:t>
            </a:r>
            <a:endParaRPr lang="ru-RU" sz="2800" dirty="0" smtClean="0"/>
          </a:p>
          <a:p>
            <a:pPr fontAlgn="base"/>
            <a:r>
              <a:rPr lang="ru-RU" sz="2800" dirty="0" smtClean="0"/>
              <a:t>Чай</a:t>
            </a:r>
          </a:p>
          <a:p>
            <a:pPr fontAlgn="base"/>
            <a:r>
              <a:rPr lang="ru-RU" sz="2800" dirty="0" smtClean="0"/>
              <a:t>Бутерброд</a:t>
            </a:r>
          </a:p>
          <a:p>
            <a:pPr fontAlgn="base"/>
            <a:r>
              <a:rPr lang="ru-RU" dirty="0" smtClean="0"/>
              <a:t>Они легко </a:t>
            </a:r>
            <a:r>
              <a:rPr lang="ru-RU" dirty="0" smtClean="0"/>
              <a:t>готовятся, полезны и соответствуют рекомендациям диетологов.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завтрак\PHOTO-2025-06-26-08-16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106400"/>
            <a:ext cx="3924300" cy="52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28600" y="381000"/>
            <a:ext cx="3008313" cy="4691063"/>
          </a:xfrm>
        </p:spPr>
        <p:txBody>
          <a:bodyPr/>
          <a:lstStyle/>
          <a:p>
            <a:pPr fontAlgn="base"/>
            <a:r>
              <a:rPr lang="ru-RU" b="1" dirty="0" smtClean="0"/>
              <a:t>Как приготовить?</a:t>
            </a:r>
          </a:p>
          <a:p>
            <a:pPr fontAlgn="base"/>
            <a:r>
              <a:rPr lang="ru-RU" b="1" dirty="0" smtClean="0"/>
              <a:t>Омлет</a:t>
            </a:r>
          </a:p>
          <a:p>
            <a:pPr fontAlgn="base"/>
            <a:r>
              <a:rPr lang="ru-RU" dirty="0" smtClean="0"/>
              <a:t>Ингредиенты:</a:t>
            </a:r>
          </a:p>
          <a:p>
            <a:pPr fontAlgn="base"/>
            <a:r>
              <a:rPr lang="ru-RU" dirty="0" smtClean="0"/>
              <a:t>Яйца куриные — 2 шт.</a:t>
            </a:r>
          </a:p>
          <a:p>
            <a:pPr fontAlgn="base"/>
            <a:r>
              <a:rPr lang="ru-RU" dirty="0" smtClean="0"/>
              <a:t>Молоко обезжиренное — 50 мл</a:t>
            </a:r>
          </a:p>
          <a:p>
            <a:pPr fontAlgn="base"/>
            <a:r>
              <a:rPr lang="ru-RU" dirty="0" smtClean="0"/>
              <a:t>Соль по вкусу</a:t>
            </a:r>
          </a:p>
          <a:p>
            <a:pPr fontAlgn="base"/>
            <a:r>
              <a:rPr lang="ru-RU" dirty="0" smtClean="0"/>
              <a:t>Масло растительное для жарки</a:t>
            </a:r>
          </a:p>
          <a:p>
            <a:pPr fontAlgn="base"/>
            <a:r>
              <a:rPr lang="ru-RU" dirty="0" smtClean="0"/>
              <a:t>Инструкция:</a:t>
            </a:r>
          </a:p>
          <a:p>
            <a:pPr fontAlgn="base"/>
            <a:r>
              <a:rPr lang="ru-RU" dirty="0" smtClean="0"/>
              <a:t>Взбейте яйца вилкой вместе с молоком и солью.</a:t>
            </a:r>
          </a:p>
          <a:p>
            <a:pPr fontAlgn="base"/>
            <a:r>
              <a:rPr lang="ru-RU" dirty="0" smtClean="0"/>
              <a:t>Поставьте сковороду на средний огонь, добавьте немного растительного масла.</a:t>
            </a:r>
          </a:p>
          <a:p>
            <a:pPr fontAlgn="base"/>
            <a:r>
              <a:rPr lang="ru-RU" dirty="0" smtClean="0"/>
              <a:t>Выливайте смесь яиц и молока на разогретую сковороду.</a:t>
            </a:r>
          </a:p>
          <a:p>
            <a:pPr fontAlgn="base"/>
            <a:r>
              <a:rPr lang="ru-RU" dirty="0" smtClean="0"/>
              <a:t>Готовьте примерно 3 минуты до золотистого цвета сверху.</a:t>
            </a:r>
          </a:p>
          <a:p>
            <a:endParaRPr lang="ru-RU" dirty="0"/>
          </a:p>
        </p:txBody>
      </p:sp>
      <p:pic>
        <p:nvPicPr>
          <p:cNvPr id="13" name="Содержимое 12" descr="PHOTO-2025-06-26-08-27-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28600"/>
            <a:ext cx="1777555" cy="2362200"/>
          </a:xfrm>
        </p:spPr>
      </p:pic>
      <p:pic>
        <p:nvPicPr>
          <p:cNvPr id="14" name="Рисунок 13" descr="PHOTO-2025-06-26-08-32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133600"/>
            <a:ext cx="1605534" cy="2133600"/>
          </a:xfrm>
          <a:prstGeom prst="rect">
            <a:avLst/>
          </a:prstGeom>
        </p:spPr>
      </p:pic>
      <p:pic>
        <p:nvPicPr>
          <p:cNvPr id="15" name="Рисунок 14" descr="PHOTO-2025-06-26-08-46-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038600"/>
            <a:ext cx="1834896" cy="24384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7200" y="5562600"/>
            <a:ext cx="580428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 из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завтраков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PHOTO-2025-06-26-08-27-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691" y="273050"/>
            <a:ext cx="4404468" cy="5853113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b="1" dirty="0" smtClean="0"/>
              <a:t>Чай</a:t>
            </a:r>
          </a:p>
          <a:p>
            <a:pPr fontAlgn="base"/>
            <a:r>
              <a:rPr lang="ru-RU" dirty="0" smtClean="0"/>
              <a:t>Выбор чая широк и разнообразен, рекомендуем заваривать зеленый чай, богатый антиоксидантами и витаминами.</a:t>
            </a:r>
          </a:p>
          <a:p>
            <a:pPr fontAlgn="base"/>
            <a:r>
              <a:rPr lang="ru-RU" dirty="0" smtClean="0"/>
              <a:t>Процесс прост:</a:t>
            </a:r>
          </a:p>
          <a:p>
            <a:pPr fontAlgn="base"/>
            <a:r>
              <a:rPr lang="ru-RU" dirty="0" smtClean="0"/>
              <a:t>Залейте кипяток в чашку с чаем.</a:t>
            </a:r>
          </a:p>
          <a:p>
            <a:pPr fontAlgn="base"/>
            <a:r>
              <a:rPr lang="ru-RU" dirty="0" smtClean="0"/>
              <a:t>Настаивайте напиток 3-5 минут.</a:t>
            </a:r>
          </a:p>
          <a:p>
            <a:pPr fontAlgn="base"/>
            <a:r>
              <a:rPr lang="ru-RU" dirty="0" smtClean="0"/>
              <a:t>Добавляйте сахар или мед по желанию.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Бутерброд</a:t>
            </a:r>
          </a:p>
          <a:p>
            <a:pPr fontAlgn="base"/>
            <a:r>
              <a:rPr lang="ru-RU" dirty="0" smtClean="0"/>
              <a:t>Идеален простой рецепт бутерброда с сыром и зеленью:</a:t>
            </a:r>
          </a:p>
          <a:p>
            <a:pPr fontAlgn="base"/>
            <a:r>
              <a:rPr lang="ru-RU" dirty="0" smtClean="0"/>
              <a:t>Ингредиенты:</a:t>
            </a:r>
          </a:p>
          <a:p>
            <a:pPr fontAlgn="base"/>
            <a:r>
              <a:rPr lang="ru-RU" dirty="0" smtClean="0"/>
              <a:t>Хлеб </a:t>
            </a:r>
            <a:r>
              <a:rPr lang="ru-RU" dirty="0" err="1" smtClean="0"/>
              <a:t>цельнозерновой</a:t>
            </a:r>
            <a:r>
              <a:rPr lang="ru-RU" dirty="0" smtClean="0"/>
              <a:t> — 1 ломтик</a:t>
            </a:r>
          </a:p>
          <a:p>
            <a:pPr fontAlgn="base"/>
            <a:r>
              <a:rPr lang="ru-RU" dirty="0" smtClean="0"/>
              <a:t>Сыр нежирный — 1 кусочек</a:t>
            </a:r>
          </a:p>
          <a:p>
            <a:pPr fontAlgn="base"/>
            <a:r>
              <a:rPr lang="ru-RU" dirty="0" smtClean="0"/>
              <a:t>Листья салата свежие — 1 лист</a:t>
            </a:r>
          </a:p>
          <a:p>
            <a:pPr fontAlgn="base"/>
            <a:r>
              <a:rPr lang="ru-RU" dirty="0" smtClean="0"/>
              <a:t>Порядок действий:</a:t>
            </a:r>
          </a:p>
          <a:p>
            <a:pPr fontAlgn="base"/>
            <a:r>
              <a:rPr lang="ru-RU" dirty="0" smtClean="0"/>
              <a:t>Положите хлеб на тарелку.</a:t>
            </a:r>
          </a:p>
          <a:p>
            <a:pPr fontAlgn="base"/>
            <a:r>
              <a:rPr lang="ru-RU" dirty="0" smtClean="0"/>
              <a:t>Намажьте тонким слоем сливочного масла или сыра.</a:t>
            </a:r>
          </a:p>
          <a:p>
            <a:pPr fontAlgn="base"/>
            <a:r>
              <a:rPr lang="ru-RU" dirty="0" smtClean="0"/>
              <a:t>Накройте вторым кусочком хлеба.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PHOTO-2025-06-26-08-27-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0"/>
            <a:ext cx="3405787" cy="4525963"/>
          </a:xfrm>
        </p:spPr>
      </p:pic>
      <p:pic>
        <p:nvPicPr>
          <p:cNvPr id="11" name="Содержимое 10" descr="PHOTO-2025-06-26-08-29-4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33800" y="304800"/>
            <a:ext cx="3405787" cy="4525963"/>
          </a:xfrm>
        </p:spPr>
      </p:pic>
      <p:pic>
        <p:nvPicPr>
          <p:cNvPr id="12" name="Рисунок 11" descr="PHOTO-2025-06-26-08-32-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278" y="2720163"/>
            <a:ext cx="3113722" cy="4137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fontAlgn="base"/>
            <a:r>
              <a:rPr lang="ru-RU" sz="1400" b="1" dirty="0" smtClean="0"/>
              <a:t>Преимущества нашей концепции</a:t>
            </a:r>
            <a:br>
              <a:rPr lang="ru-RU" sz="1400" b="1" dirty="0" smtClean="0"/>
            </a:br>
            <a:r>
              <a:rPr lang="ru-RU" sz="1400" dirty="0" smtClean="0"/>
              <a:t>Простота приготовления и доступность ингредиентов</a:t>
            </a:r>
            <a:br>
              <a:rPr lang="ru-RU" sz="1400" dirty="0" smtClean="0"/>
            </a:br>
            <a:r>
              <a:rPr lang="ru-RU" sz="1400" dirty="0" smtClean="0"/>
              <a:t>Полезность каждого продукта</a:t>
            </a:r>
            <a:br>
              <a:rPr lang="ru-RU" sz="1400" dirty="0" smtClean="0"/>
            </a:br>
            <a:r>
              <a:rPr lang="ru-RU" sz="1400" dirty="0" smtClean="0"/>
              <a:t>Быстрое насыщение и поддержание энергии ребенка весь день</a:t>
            </a:r>
            <a:br>
              <a:rPr lang="ru-RU" sz="1400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/>
              <a:t>Наша концепция позволяет сделать школьную столовую местом, где дети будут получать удовольствие от полноценного и полезного завтрака каждый день!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PHOTO-2025-06-26-08-46-3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3606" y="1600200"/>
            <a:ext cx="3405787" cy="4525963"/>
          </a:xfrm>
        </p:spPr>
      </p:pic>
      <p:pic>
        <p:nvPicPr>
          <p:cNvPr id="6" name="Содержимое 5" descr="PHOTO-2025-06-26-08-46-3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4606" y="1600200"/>
            <a:ext cx="34057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177</Words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"Лучшая школьная столовая" </vt:lpstr>
      <vt:lpstr>Основная идея </vt:lpstr>
      <vt:lpstr>Слайд 3</vt:lpstr>
      <vt:lpstr>Слайд 4</vt:lpstr>
      <vt:lpstr>Слайд 5</vt:lpstr>
      <vt:lpstr>Преимущества нашей концепции Простота приготовления и доступность ингредиентов Полезность каждого продукта Быстрое насыщение и поддержание энергии ребенка весь день  Наша концепция позволяет сделать школьную столовую местом, где дети будут получать удовольствие от полноценного и полезного завтрака каждый день!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"Лучшая школьная столовая" </dc:title>
  <dc:creator>user</dc:creator>
  <cp:lastModifiedBy>user</cp:lastModifiedBy>
  <cp:revision>2</cp:revision>
  <dcterms:created xsi:type="dcterms:W3CDTF">2025-06-26T03:43:12Z</dcterms:created>
  <dcterms:modified xsi:type="dcterms:W3CDTF">2025-06-26T04:02:18Z</dcterms:modified>
</cp:coreProperties>
</file>